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51B5-E8E9-4C16-B1DE-1C60E6DDCEA8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9E0C3-CFD6-4AE7-96CF-238A565B6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23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051B5-E8E9-4C16-B1DE-1C60E6DDCEA8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9E0C3-CFD6-4AE7-96CF-238A565B6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7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3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8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4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8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8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7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1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4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29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13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1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59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0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4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63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8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1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49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89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4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4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7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8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47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4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675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3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71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2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8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2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6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7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</Words>
  <Application>Microsoft Office PowerPoint</Application>
  <PresentationFormat>화면 슬라이드 쇼(4:3)</PresentationFormat>
  <Paragraphs>47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11 디바이스</vt:lpstr>
      <vt:lpstr>디바이스 컨텍스트(Device Context)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2016-10-04T04:35:14Z</dcterms:created>
  <dcterms:modified xsi:type="dcterms:W3CDTF">2016-10-04T04:35:14Z</dcterms:modified>
</cp:coreProperties>
</file>